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0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3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1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6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0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2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6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emeforest.net/" TargetMode="External"/><Relationship Id="rId5" Type="http://schemas.openxmlformats.org/officeDocument/2006/relationships/hyperlink" Target="https://htmlcodex.com/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305" y="2774057"/>
            <a:ext cx="5796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Welcome…</a:t>
            </a:r>
          </a:p>
        </p:txBody>
      </p:sp>
    </p:spTree>
    <p:extLst>
      <p:ext uri="{BB962C8B-B14F-4D97-AF65-F5344CB8AC3E}">
        <p14:creationId xmlns:p14="http://schemas.microsoft.com/office/powerpoint/2010/main" val="171894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90" y="1083409"/>
            <a:ext cx="6256020" cy="4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" y="954822"/>
            <a:ext cx="6598920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975777"/>
            <a:ext cx="654304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940534"/>
            <a:ext cx="663702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18" y="968156"/>
            <a:ext cx="6563363" cy="49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29117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9895A-2B65-DA74-0C7B-33E1788A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19" y="1500800"/>
            <a:ext cx="8716162" cy="37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project as a whole described the scope and viability of the trending industry and mainly of the financial technical and it's market potential.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571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SYSTEM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Hardware Requirement minimum : 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Software Requirements </a:t>
            </a:r>
          </a:p>
          <a:p>
            <a:r>
              <a:rPr lang="en-IN" sz="2400" dirty="0"/>
              <a:t>    Operating System : Windows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Frontend : HTML, CSS, Java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7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196" y="1122363"/>
            <a:ext cx="6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</a:rPr>
              <a:t>BIBLIOGRAPHY and WEBLOGRAPHY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Bibliography</a:t>
            </a:r>
            <a:r>
              <a:rPr lang="en-IN" sz="2400" dirty="0"/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The Complete Book of Backing.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Passionate About Baking.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Mary Berry’s Baking Bible.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Web Design with HTML and CSS.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Weblography</a:t>
            </a:r>
            <a:r>
              <a:rPr lang="en-IN" sz="2400" dirty="0"/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4"/>
              </a:rPr>
              <a:t>https://www.w3schools.com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5"/>
              </a:rPr>
              <a:t>https://htmlcodex.com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6"/>
              </a:rPr>
              <a:t>https://themeforest.net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93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81" y="920456"/>
            <a:ext cx="7530860" cy="5001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0618" y="2545128"/>
            <a:ext cx="6452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Cake Shop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9891" y="3968254"/>
            <a:ext cx="59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Presented By </a:t>
            </a:r>
            <a:r>
              <a:rPr lang="en-IN" sz="2400" dirty="0"/>
              <a:t>: </a:t>
            </a:r>
            <a:r>
              <a:rPr lang="en-IN" sz="2400" dirty="0">
                <a:solidFill>
                  <a:schemeClr val="accent6"/>
                </a:solidFill>
              </a:rPr>
              <a:t>Aade Sharad Sahebrao</a:t>
            </a:r>
          </a:p>
        </p:txBody>
      </p:sp>
    </p:spTree>
    <p:extLst>
      <p:ext uri="{BB962C8B-B14F-4D97-AF65-F5344CB8AC3E}">
        <p14:creationId xmlns:p14="http://schemas.microsoft.com/office/powerpoint/2010/main" val="2320504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2829252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5764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1320" y="1122363"/>
            <a:ext cx="370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5343" y="1949570"/>
            <a:ext cx="65043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800" dirty="0"/>
              <a:t>Introduction</a:t>
            </a:r>
          </a:p>
          <a:p>
            <a:pPr marL="342900" indent="-342900">
              <a:buAutoNum type="arabicParenR"/>
            </a:pPr>
            <a:r>
              <a:rPr lang="en-IN" sz="2800" dirty="0"/>
              <a:t>Scope of Project</a:t>
            </a:r>
          </a:p>
          <a:p>
            <a:pPr marL="342900" indent="-342900">
              <a:buAutoNum type="arabicParenR"/>
            </a:pPr>
            <a:r>
              <a:rPr lang="en-IN" sz="2800" dirty="0"/>
              <a:t>Purpose</a:t>
            </a:r>
          </a:p>
          <a:p>
            <a:pPr marL="342900" indent="-342900">
              <a:buAutoNum type="arabicParenR"/>
            </a:pPr>
            <a:r>
              <a:rPr lang="en-IN" sz="2800" dirty="0"/>
              <a:t>Main Operation</a:t>
            </a:r>
          </a:p>
          <a:p>
            <a:pPr marL="342900" indent="-342900">
              <a:buAutoNum type="arabicParenR"/>
            </a:pPr>
            <a:r>
              <a:rPr lang="en-IN" sz="2800" dirty="0"/>
              <a:t>Input Output Operation</a:t>
            </a:r>
          </a:p>
          <a:p>
            <a:pPr marL="342900" indent="-342900">
              <a:buAutoNum type="arabicParenR"/>
            </a:pPr>
            <a:r>
              <a:rPr lang="en-IN" sz="2800" dirty="0"/>
              <a:t>Conclusion</a:t>
            </a:r>
          </a:p>
          <a:p>
            <a:pPr marL="342900" indent="-342900">
              <a:buAutoNum type="arabicParenR"/>
            </a:pPr>
            <a:r>
              <a:rPr lang="en-IN" sz="2800" dirty="0"/>
              <a:t>System Requirement</a:t>
            </a:r>
          </a:p>
          <a:p>
            <a:pPr marL="342900" indent="-342900">
              <a:buAutoNum type="arabicParenR"/>
            </a:pPr>
            <a:r>
              <a:rPr lang="en-IN" sz="2800" dirty="0" err="1"/>
              <a:t>Bilography</a:t>
            </a:r>
            <a:r>
              <a:rPr lang="en-IN" sz="2800" dirty="0"/>
              <a:t> and </a:t>
            </a:r>
            <a:r>
              <a:rPr lang="en-IN" sz="2800" dirty="0" err="1"/>
              <a:t>Webiblograph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9681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105" y="1122363"/>
            <a:ext cx="4045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9630" y="1932317"/>
            <a:ext cx="6245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bakery or cake shop I's a retail business Specializing in producing and for selling cakes, muffins Sponges, as well as of the baked goods that fall under the title of a cake.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cake shops many also sell equipment and Supplies for home cake baking, especially for care decorating.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33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8535" y="1122363"/>
            <a:ext cx="432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5343" y="2035834"/>
            <a:ext cx="6668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Scope is the parameter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defines What are the deliverable requirements and expectations for the Project and provide a baseline to exclude unrelated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this process is referring to as the project scope management.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05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5302" y="1122363"/>
            <a:ext cx="470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4958" y="1915064"/>
            <a:ext cx="6393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cake shop is a bakery group that focuses on the production and Sales of cakes and pastry.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high Supply reliability continues high quality a high level of Certification smart innovations f short development processes.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267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9256" y="1122363"/>
            <a:ext cx="525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OPERATION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3585" y="2044460"/>
            <a:ext cx="657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Shop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Our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4631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5547" y="1122363"/>
            <a:ext cx="552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OUTPUT OPERATION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1" y="1654653"/>
            <a:ext cx="7141089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1063407"/>
            <a:ext cx="63093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Words>278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Nayankumar Dhome</dc:creator>
  <cp:lastModifiedBy>Sharad Aade</cp:lastModifiedBy>
  <cp:revision>25</cp:revision>
  <dcterms:created xsi:type="dcterms:W3CDTF">2022-05-23T11:59:22Z</dcterms:created>
  <dcterms:modified xsi:type="dcterms:W3CDTF">2023-12-16T12:11:24Z</dcterms:modified>
</cp:coreProperties>
</file>